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5" r:id="rId3"/>
    <p:sldId id="296" r:id="rId4"/>
    <p:sldId id="303" r:id="rId5"/>
    <p:sldId id="304" r:id="rId6"/>
    <p:sldId id="297" r:id="rId7"/>
    <p:sldId id="298" r:id="rId8"/>
    <p:sldId id="301" r:id="rId9"/>
    <p:sldId id="30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79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16CE21A-9C55-41BB-A3BD-7B2EF297F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F4DF268-47A2-463B-8628-2875E6448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A200-DA4A-4C94-BB30-123E1DC84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C9E62-4B47-4955-A315-97CAA8195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AF4FF-2F8D-4398-8F90-814B7DC71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71D47-7576-4470-A649-823EFEF01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DED34-44DE-4657-BFFE-4976346F0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FBF04-7D87-4344-8D4A-33466599D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5F64E-83F1-4B32-9319-9C2925869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7329E-1A0F-4266-917A-72A214B6E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C665F-9F27-40BF-9A5D-9AC0B25F8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474-FA98-43F5-820A-DA96F72E9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BFFF8-6D51-44B5-9787-66B1555F6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CFCDB25-622B-4507-BE40-0B1A3011D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CEB025-172D-4D9A-9AFC-273D9883F355}" type="slidenum">
              <a:rPr lang="en-US"/>
              <a:pPr/>
              <a:t>1</a:t>
            </a:fld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4365104"/>
            <a:ext cx="6337300" cy="2134121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2 Corinthians 3:18 &amp; 9:8</a:t>
            </a:r>
            <a:endParaRPr lang="en-US" sz="20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48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404664"/>
            <a:ext cx="6876256" cy="3888431"/>
          </a:xfrm>
        </p:spPr>
        <p:txBody>
          <a:bodyPr/>
          <a:lstStyle/>
          <a:p>
            <a:r>
              <a:rPr lang="en-GB" b="1" dirty="0" smtClean="0"/>
              <a:t>Looking back, looking forward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D70165-F9D4-48EE-B021-B04DD8105661}" type="slidenum">
              <a:rPr lang="en-US"/>
              <a:pPr/>
              <a:t>2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687705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7089775" cy="5445125"/>
          </a:xfrm>
          <a:noFill/>
        </p:spPr>
        <p:txBody>
          <a:bodyPr/>
          <a:lstStyle/>
          <a:p>
            <a:pPr marL="609600" indent="-609600" eaLnBrk="1" hangingPunct="1"/>
            <a:r>
              <a:rPr lang="en-GB" sz="2800" b="1" dirty="0" smtClean="0"/>
              <a:t>2 Corinthians 3:18</a:t>
            </a:r>
          </a:p>
          <a:p>
            <a:pPr marL="609600" indent="-609600" algn="ctr" eaLnBrk="1" hangingPunct="1">
              <a:buFontTx/>
              <a:buNone/>
            </a:pPr>
            <a:r>
              <a:rPr lang="en-GB" sz="2800" b="1" dirty="0" smtClean="0"/>
              <a:t>“</a:t>
            </a:r>
            <a:r>
              <a:rPr lang="en-GB" sz="2800" b="1" i="1" dirty="0" smtClean="0"/>
              <a:t>But we all, with unveiled face, beholding as in a mirror the glory of the Lord, are being transformed into the same image from glory to glory, just as by the Spirit of the Lord”</a:t>
            </a:r>
          </a:p>
          <a:p>
            <a:pPr marL="609600" indent="-609600" eaLnBrk="1" hangingPunct="1"/>
            <a:r>
              <a:rPr lang="en-GB" sz="2800" b="1" dirty="0" smtClean="0"/>
              <a:t>2 Corinthians 9:8</a:t>
            </a:r>
          </a:p>
          <a:p>
            <a:pPr marL="609600" indent="-609600" algn="ctr" eaLnBrk="1" hangingPunct="1">
              <a:buNone/>
            </a:pPr>
            <a:r>
              <a:rPr lang="en-GB" sz="2800" b="1" i="1" dirty="0" smtClean="0"/>
              <a:t>“And God is able to make all grace abound toward you, that you, always having all sufficiency in all things, may have an abundance for very good work”</a:t>
            </a:r>
            <a:endParaRPr lang="en-GB" sz="2800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EC3DAC-5A88-4689-B060-C5452769E0C0}" type="slidenum">
              <a:rPr lang="en-US"/>
              <a:pPr/>
              <a:t>3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The pilgrim journey</a:t>
            </a:r>
            <a:endParaRPr lang="en-GB" sz="4000" b="1" dirty="0" smtClean="0"/>
          </a:p>
          <a:p>
            <a:pPr marL="609600" indent="-609600" eaLnBrk="1" hangingPunct="1">
              <a:buNone/>
            </a:pPr>
            <a:r>
              <a:rPr lang="en-GB" b="1" dirty="0" smtClean="0"/>
              <a:t>God is always at work transforming us by His Holy Spirit:</a:t>
            </a:r>
          </a:p>
          <a:p>
            <a:pPr marL="609600" indent="-609600" eaLnBrk="1" hangingPunct="1"/>
            <a:r>
              <a:rPr lang="en-GB" b="1" dirty="0" smtClean="0"/>
              <a:t>Individually</a:t>
            </a:r>
          </a:p>
          <a:p>
            <a:pPr marL="609600" indent="-609600" eaLnBrk="1" hangingPunct="1"/>
            <a:r>
              <a:rPr lang="en-GB" b="1" dirty="0" smtClean="0"/>
              <a:t>In our family </a:t>
            </a:r>
            <a:r>
              <a:rPr lang="en-GB" b="1" dirty="0" smtClean="0"/>
              <a:t>life</a:t>
            </a:r>
          </a:p>
          <a:p>
            <a:pPr marL="609600" indent="-609600" eaLnBrk="1" hangingPunct="1"/>
            <a:r>
              <a:rPr lang="en-GB" b="1" dirty="0" smtClean="0"/>
              <a:t>In our Church life</a:t>
            </a:r>
          </a:p>
          <a:p>
            <a:pPr marL="609600" indent="-609600" eaLnBrk="1" hangingPunct="1"/>
            <a:r>
              <a:rPr lang="en-GB" b="1" dirty="0" smtClean="0"/>
              <a:t>Growing our Relationship with Jesus</a:t>
            </a:r>
          </a:p>
          <a:p>
            <a:pPr marL="609600" indent="-609600" eaLnBrk="1" hangingPunct="1"/>
            <a:r>
              <a:rPr lang="en-GB" b="1" dirty="0" smtClean="0"/>
              <a:t>Giving gifts</a:t>
            </a:r>
          </a:p>
          <a:p>
            <a:pPr marL="609600" indent="-609600" eaLnBrk="1" hangingPunct="1"/>
            <a:r>
              <a:rPr lang="en-GB" b="1" dirty="0" smtClean="0"/>
              <a:t>Opening up and developing ministries</a:t>
            </a:r>
            <a:endParaRPr lang="en-GB" b="1" dirty="0" smtClean="0"/>
          </a:p>
          <a:p>
            <a:pPr marL="609600" indent="-609600" eaLnBrk="1" hangingPunct="1">
              <a:buNone/>
            </a:pPr>
            <a:endParaRPr lang="en-GB" sz="40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EC3DAC-5A88-4689-B060-C5452769E0C0}" type="slidenum">
              <a:rPr lang="en-US"/>
              <a:pPr/>
              <a:t>4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There is a place for looking back</a:t>
            </a:r>
            <a:endParaRPr lang="en-GB" sz="4000" b="1" dirty="0" smtClean="0"/>
          </a:p>
          <a:p>
            <a:pPr marL="609600" indent="-609600" eaLnBrk="1" hangingPunct="1"/>
            <a:r>
              <a:rPr lang="en-GB" b="1" dirty="0" smtClean="0"/>
              <a:t>Review how far you have come</a:t>
            </a:r>
          </a:p>
          <a:p>
            <a:pPr marL="609600" indent="-609600" eaLnBrk="1" hangingPunct="1"/>
            <a:r>
              <a:rPr lang="en-GB" b="1" dirty="0" smtClean="0"/>
              <a:t>The obstacles have you overcome</a:t>
            </a:r>
          </a:p>
          <a:p>
            <a:pPr marL="609600" indent="-609600" eaLnBrk="1" hangingPunct="1"/>
            <a:r>
              <a:rPr lang="en-GB" b="1" dirty="0" smtClean="0"/>
              <a:t>The victories you have seen</a:t>
            </a:r>
          </a:p>
          <a:p>
            <a:pPr marL="609600" indent="-609600" eaLnBrk="1" hangingPunct="1"/>
            <a:r>
              <a:rPr lang="en-GB" b="1" dirty="0" smtClean="0"/>
              <a:t>The lessons you have learned</a:t>
            </a:r>
          </a:p>
          <a:p>
            <a:pPr marL="609600" indent="-609600" eaLnBrk="1" hangingPunct="1"/>
            <a:r>
              <a:rPr lang="en-GB" b="1" dirty="0" smtClean="0"/>
              <a:t>The friendships you have made</a:t>
            </a:r>
          </a:p>
          <a:p>
            <a:pPr marL="609600" indent="-609600" eaLnBrk="1" hangingPunct="1"/>
            <a:r>
              <a:rPr lang="en-GB" sz="2800" b="1" dirty="0" smtClean="0"/>
              <a:t>The faithful hand of God upon your life</a:t>
            </a:r>
            <a:endParaRPr lang="en-GB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EC3DAC-5A88-4689-B060-C5452769E0C0}" type="slidenum">
              <a:rPr lang="en-US"/>
              <a:pPr/>
              <a:t>5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There is a place for looking forward</a:t>
            </a:r>
            <a:endParaRPr lang="en-GB" sz="4000" b="1" dirty="0" smtClean="0"/>
          </a:p>
          <a:p>
            <a:pPr marL="609600" indent="-609600" eaLnBrk="1" hangingPunct="1"/>
            <a:r>
              <a:rPr lang="en-GB" b="1" dirty="0" smtClean="0"/>
              <a:t>God hasn’t finished with you</a:t>
            </a:r>
          </a:p>
          <a:p>
            <a:pPr marL="609600" indent="-609600" eaLnBrk="1" hangingPunct="1"/>
            <a:r>
              <a:rPr lang="en-GB" b="1" dirty="0" smtClean="0"/>
              <a:t>Individually – until He call you home</a:t>
            </a:r>
          </a:p>
          <a:p>
            <a:pPr marL="609600" indent="-609600" eaLnBrk="1" hangingPunct="1"/>
            <a:r>
              <a:rPr lang="en-GB" b="1" dirty="0" smtClean="0"/>
              <a:t>Church – there are always more:</a:t>
            </a:r>
          </a:p>
          <a:p>
            <a:pPr marL="609600" indent="-609600" eaLnBrk="1" hangingPunct="1"/>
            <a:r>
              <a:rPr lang="en-GB" b="1" dirty="0" smtClean="0"/>
              <a:t>ground to be taken</a:t>
            </a:r>
          </a:p>
          <a:p>
            <a:pPr marL="609600" indent="-609600" eaLnBrk="1" hangingPunct="1"/>
            <a:r>
              <a:rPr lang="en-GB" b="1" dirty="0" smtClean="0"/>
              <a:t>souls to be saved</a:t>
            </a:r>
          </a:p>
          <a:p>
            <a:pPr marL="609600" indent="-609600" eaLnBrk="1" hangingPunct="1"/>
            <a:r>
              <a:rPr lang="en-GB" b="1" dirty="0" smtClean="0"/>
              <a:t>disciples to be matured</a:t>
            </a:r>
          </a:p>
          <a:p>
            <a:pPr marL="609600" indent="-609600" eaLnBrk="1" hangingPunct="1"/>
            <a:r>
              <a:rPr lang="en-GB" b="1" dirty="0" smtClean="0"/>
              <a:t>p</a:t>
            </a:r>
            <a:r>
              <a:rPr lang="en-GB" b="1" dirty="0" smtClean="0"/>
              <a:t>rayers to be answered</a:t>
            </a:r>
            <a:endParaRPr lang="en-GB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81DF33-4ECB-4A7B-A979-5289E8E0EE13}" type="slidenum">
              <a:rPr lang="en-US"/>
              <a:pPr/>
              <a:t>6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</a:t>
            </a:r>
            <a:r>
              <a:rPr lang="en-US" b="1" dirty="0" smtClean="0">
                <a:latin typeface="Arial" charset="0"/>
                <a:cs typeface="Arial" charset="0"/>
              </a:rPr>
              <a:t>l</a:t>
            </a:r>
            <a:r>
              <a:rPr lang="en-US" b="1" dirty="0" smtClean="0">
                <a:latin typeface="Arial" charset="0"/>
                <a:cs typeface="Arial" charset="0"/>
              </a:rPr>
              <a:t>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As you look forward</a:t>
            </a:r>
          </a:p>
          <a:p>
            <a:pPr marL="609600" indent="-609600" eaLnBrk="1" hangingPunct="1"/>
            <a:r>
              <a:rPr lang="en-GB" sz="2800" b="1" dirty="0" smtClean="0"/>
              <a:t>Have a proper perspective of God’s view for your life</a:t>
            </a:r>
          </a:p>
          <a:p>
            <a:pPr marL="609600" indent="-609600" eaLnBrk="1" hangingPunct="1"/>
            <a:r>
              <a:rPr lang="en-GB" sz="2800" b="1" dirty="0" smtClean="0"/>
              <a:t>There are principles </a:t>
            </a:r>
            <a:r>
              <a:rPr lang="en-GB" sz="2800" b="1" dirty="0" smtClean="0"/>
              <a:t>for making Christ </a:t>
            </a:r>
            <a:r>
              <a:rPr lang="en-GB" sz="2800" b="1" dirty="0" smtClean="0"/>
              <a:t>centred plans</a:t>
            </a:r>
            <a:endParaRPr lang="en-GB" sz="2800" b="1" dirty="0" smtClean="0"/>
          </a:p>
          <a:p>
            <a:pPr marL="609600" indent="-609600" eaLnBrk="1" hangingPunct="1"/>
            <a:r>
              <a:rPr lang="en-GB" sz="2800" b="1" dirty="0" smtClean="0"/>
              <a:t>Psalm </a:t>
            </a:r>
            <a:r>
              <a:rPr lang="en-GB" sz="2800" b="1" dirty="0" smtClean="0"/>
              <a:t>39:4 -</a:t>
            </a:r>
            <a:r>
              <a:rPr lang="en-GB" sz="2800" b="1" dirty="0" smtClean="0"/>
              <a:t>5 – time is short, measured by God, don’t miss opportunities to do good</a:t>
            </a:r>
            <a:endParaRPr lang="en-GB" sz="2800" b="1" dirty="0" smtClean="0"/>
          </a:p>
          <a:p>
            <a:pPr marL="609600" indent="-609600" eaLnBrk="1" hangingPunct="1"/>
            <a:r>
              <a:rPr lang="en-GB" sz="2800" b="1" dirty="0" smtClean="0"/>
              <a:t>James 4:13 -</a:t>
            </a:r>
            <a:r>
              <a:rPr lang="en-GB" sz="2800" b="1" dirty="0" smtClean="0"/>
              <a:t>15 – our plans need to align with God’s will</a:t>
            </a:r>
          </a:p>
          <a:p>
            <a:pPr marL="609600" indent="-609600" eaLnBrk="1" hangingPunct="1"/>
            <a:endParaRPr lang="en-GB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7C6754-D376-4DD1-8DAD-E332086E43F8}" type="slidenum">
              <a:rPr lang="en-US"/>
              <a:pPr/>
              <a:t>7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Set goals for each </a:t>
            </a:r>
            <a:r>
              <a:rPr lang="en-GB" sz="4000" b="1" dirty="0" smtClean="0"/>
              <a:t>area of life</a:t>
            </a:r>
            <a:endParaRPr lang="en-GB" sz="4000" b="1" dirty="0" smtClean="0"/>
          </a:p>
          <a:p>
            <a:pPr marL="609600" indent="-609600" eaLnBrk="1" hangingPunct="1"/>
            <a:r>
              <a:rPr lang="en-GB" sz="2800" b="1" dirty="0" smtClean="0"/>
              <a:t>Personal</a:t>
            </a:r>
            <a:endParaRPr lang="en-GB" sz="2800" b="1" dirty="0" smtClean="0"/>
          </a:p>
          <a:p>
            <a:pPr marL="609600" indent="-609600" eaLnBrk="1" hangingPunct="1"/>
            <a:r>
              <a:rPr lang="en-GB" sz="2800" b="1" dirty="0" smtClean="0"/>
              <a:t>Specific</a:t>
            </a:r>
          </a:p>
          <a:p>
            <a:pPr marL="609600" indent="-609600" eaLnBrk="1" hangingPunct="1"/>
            <a:r>
              <a:rPr lang="en-GB" sz="2800" b="1" dirty="0" smtClean="0"/>
              <a:t>Positive</a:t>
            </a:r>
          </a:p>
          <a:p>
            <a:pPr marL="609600" indent="-609600" eaLnBrk="1" hangingPunct="1"/>
            <a:r>
              <a:rPr lang="en-GB" sz="2800" b="1" dirty="0" smtClean="0"/>
              <a:t>Measurable</a:t>
            </a:r>
          </a:p>
          <a:p>
            <a:pPr marL="609600" indent="-609600" eaLnBrk="1" hangingPunct="1"/>
            <a:r>
              <a:rPr lang="en-GB" sz="2800" b="1" dirty="0" smtClean="0"/>
              <a:t>Achievable</a:t>
            </a:r>
          </a:p>
          <a:p>
            <a:pPr marL="609600" indent="-609600" eaLnBrk="1" hangingPunct="1"/>
            <a:r>
              <a:rPr lang="en-GB" sz="2800" b="1" dirty="0" smtClean="0"/>
              <a:t>Believable</a:t>
            </a:r>
          </a:p>
          <a:p>
            <a:pPr marL="609600" indent="-609600" eaLnBrk="1" hangingPunct="1"/>
            <a:r>
              <a:rPr lang="en-GB" sz="2800" b="1" dirty="0" smtClean="0"/>
              <a:t>Convictional</a:t>
            </a:r>
          </a:p>
          <a:p>
            <a:pPr marL="609600" indent="-609600" eaLnBrk="1" hangingPunct="1"/>
            <a:r>
              <a:rPr lang="en-GB" sz="2800" b="1" dirty="0" smtClean="0"/>
              <a:t>Write them down</a:t>
            </a:r>
          </a:p>
          <a:p>
            <a:pPr marL="609600" indent="-609600" algn="ctr" eaLnBrk="1" hangingPunct="1">
              <a:buNone/>
            </a:pPr>
            <a:r>
              <a:rPr lang="en-GB" sz="2800" b="1" dirty="0" smtClean="0"/>
              <a:t>Prioritize which areas need most attention</a:t>
            </a:r>
          </a:p>
          <a:p>
            <a:pPr marL="609600" indent="-609600" algn="ctr" eaLnBrk="1" hangingPunct="1">
              <a:buNone/>
            </a:pPr>
            <a:endParaRPr lang="en-GB" sz="2800" b="1" dirty="0" smtClean="0"/>
          </a:p>
          <a:p>
            <a:pPr marL="609600" indent="-609600" eaLnBrk="1" hangingPunct="1"/>
            <a:endParaRPr lang="en-GB" sz="2800" b="1" dirty="0" smtClean="0"/>
          </a:p>
          <a:p>
            <a:pPr marL="609600" indent="-609600" eaLnBrk="1" hangingPunct="1"/>
            <a:endParaRPr lang="en-GB" sz="4000" b="1" dirty="0" smtClean="0"/>
          </a:p>
          <a:p>
            <a:pPr marL="609600" indent="-609600" eaLnBrk="1" hangingPunct="1">
              <a:buFontTx/>
              <a:buNone/>
            </a:pPr>
            <a:endParaRPr lang="en-GB" sz="40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08F153-2C05-4A7A-BAF5-3AD7412BC0E0}" type="slidenum">
              <a:rPr lang="en-US"/>
              <a:pPr/>
              <a:t>8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b="1" dirty="0" smtClean="0"/>
              <a:t>There must be a dependence upon the Holy Spirit</a:t>
            </a:r>
          </a:p>
          <a:p>
            <a:pPr marL="609600" indent="-609600" eaLnBrk="1" hangingPunct="1"/>
            <a:r>
              <a:rPr lang="en-GB" sz="3600" b="1" dirty="0" smtClean="0"/>
              <a:t>Proverbs </a:t>
            </a:r>
            <a:r>
              <a:rPr lang="en-GB" sz="3600" b="1" dirty="0" smtClean="0"/>
              <a:t>16:3 – commit plans to the Lord</a:t>
            </a:r>
            <a:endParaRPr lang="en-GB" sz="3600" b="1" dirty="0" smtClean="0"/>
          </a:p>
          <a:p>
            <a:pPr marL="609600" indent="-609600" eaLnBrk="1" hangingPunct="1"/>
            <a:r>
              <a:rPr lang="en-GB" sz="3600" b="1" dirty="0" smtClean="0"/>
              <a:t>Proverbs </a:t>
            </a:r>
            <a:r>
              <a:rPr lang="en-GB" sz="3600" b="1" dirty="0" smtClean="0"/>
              <a:t>16:9 – be directed by the Lord</a:t>
            </a:r>
            <a:endParaRPr lang="en-GB" sz="3600" b="1" dirty="0" smtClean="0"/>
          </a:p>
          <a:p>
            <a:pPr marL="609600" indent="-609600" eaLnBrk="1" hangingPunct="1"/>
            <a:r>
              <a:rPr lang="en-GB" sz="3600" b="1" dirty="0" smtClean="0"/>
              <a:t>2 Corinthians </a:t>
            </a:r>
            <a:r>
              <a:rPr lang="en-GB" sz="3600" b="1" dirty="0" smtClean="0"/>
              <a:t>3:5 – our sufficiency is in God</a:t>
            </a:r>
            <a:endParaRPr lang="en-GB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EC058E-CC80-4C9A-9EDA-A8E24CABED90}" type="slidenum">
              <a:rPr lang="en-US"/>
              <a:pPr/>
              <a:t>9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572500" cy="11525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Looking back, looking forward</a:t>
            </a:r>
            <a:endParaRPr lang="en-US" sz="54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001000" cy="5715000"/>
          </a:xfrm>
          <a:noFill/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en-GB" sz="4000" b="1" dirty="0" smtClean="0"/>
              <a:t>CONCLUSION</a:t>
            </a:r>
            <a:endParaRPr lang="en-GB" sz="4000" b="1" dirty="0" smtClean="0"/>
          </a:p>
          <a:p>
            <a:pPr marL="609600" indent="-609600" eaLnBrk="1" hangingPunct="1"/>
            <a:r>
              <a:rPr lang="en-GB" sz="2800" b="1" dirty="0" smtClean="0"/>
              <a:t>We give thanks for what God has done </a:t>
            </a:r>
          </a:p>
          <a:p>
            <a:pPr marL="609600" indent="-609600" eaLnBrk="1" hangingPunct="1"/>
            <a:r>
              <a:rPr lang="en-GB" sz="2800" b="1" dirty="0" smtClean="0"/>
              <a:t>We give thanks for friendships made</a:t>
            </a:r>
          </a:p>
          <a:p>
            <a:pPr marL="609600" indent="-609600" eaLnBrk="1" hangingPunct="1"/>
            <a:r>
              <a:rPr lang="en-GB" sz="2800" b="1" dirty="0" smtClean="0"/>
              <a:t>We give thanks for the good works already done individually and as a church</a:t>
            </a:r>
          </a:p>
          <a:p>
            <a:pPr marL="609600" indent="-609600" eaLnBrk="1" hangingPunct="1"/>
            <a:r>
              <a:rPr lang="en-GB" sz="2800" b="1" dirty="0" smtClean="0"/>
              <a:t>We reflect on His amazing faithfulness</a:t>
            </a:r>
          </a:p>
          <a:p>
            <a:pPr marL="609600" indent="-609600" eaLnBrk="1" hangingPunct="1"/>
            <a:r>
              <a:rPr lang="en-GB" sz="2800" b="1" dirty="0" smtClean="0"/>
              <a:t>We look forward to the future knowing that He has plans for each of us and as a church – He will ensure that they are fulfilled</a:t>
            </a:r>
          </a:p>
          <a:p>
            <a:pPr marL="609600" indent="-609600" eaLnBrk="1" hangingPunct="1"/>
            <a:r>
              <a:rPr lang="en-GB" sz="2800" b="1" dirty="0" smtClean="0"/>
              <a:t>2 Corinthians 9:8</a:t>
            </a:r>
            <a:endParaRPr lang="en-GB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434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Times New Roman</vt:lpstr>
      <vt:lpstr>Arial</vt:lpstr>
      <vt:lpstr>Default Design</vt:lpstr>
      <vt:lpstr>Looking back, looking forward</vt:lpstr>
      <vt:lpstr>Looking back, looking forward</vt:lpstr>
      <vt:lpstr>Looking back, looking forward</vt:lpstr>
      <vt:lpstr>Looking back, looking forward</vt:lpstr>
      <vt:lpstr>Looking back, looking forward</vt:lpstr>
      <vt:lpstr>Looking back, looking forward</vt:lpstr>
      <vt:lpstr>Looking back, looking forward</vt:lpstr>
      <vt:lpstr>Looking back, looking forward</vt:lpstr>
      <vt:lpstr>Looking back, looking forward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For  Everyday Living</dc:title>
  <dc:creator>David Chapman</dc:creator>
  <cp:lastModifiedBy>User</cp:lastModifiedBy>
  <cp:revision>88</cp:revision>
  <dcterms:created xsi:type="dcterms:W3CDTF">2001-02-16T16:28:07Z</dcterms:created>
  <dcterms:modified xsi:type="dcterms:W3CDTF">2020-07-20T09:16:47Z</dcterms:modified>
</cp:coreProperties>
</file>